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488" r:id="rId15"/>
    <p:sldId id="264" r:id="rId16"/>
    <p:sldId id="269" r:id="rId17"/>
    <p:sldId id="270" r:id="rId18"/>
    <p:sldId id="271" r:id="rId19"/>
    <p:sldId id="279" r:id="rId20"/>
    <p:sldId id="282" r:id="rId21"/>
    <p:sldId id="273" r:id="rId22"/>
    <p:sldId id="274" r:id="rId23"/>
    <p:sldId id="272" r:id="rId24"/>
    <p:sldId id="487" r:id="rId25"/>
    <p:sldId id="275" r:id="rId26"/>
    <p:sldId id="278" r:id="rId27"/>
    <p:sldId id="276" r:id="rId28"/>
    <p:sldId id="281" r:id="rId29"/>
    <p:sldId id="480" r:id="rId30"/>
    <p:sldId id="481" r:id="rId31"/>
    <p:sldId id="486" r:id="rId32"/>
    <p:sldId id="484" r:id="rId33"/>
    <p:sldId id="485" r:id="rId34"/>
    <p:sldId id="482" r:id="rId35"/>
    <p:sldId id="483" r:id="rId36"/>
    <p:sldId id="258" r:id="rId37"/>
  </p:sldIdLst>
  <p:sldSz cx="9144000" cy="5143500" type="screen16x9"/>
  <p:notesSz cx="6858000" cy="9144000"/>
  <p:embeddedFontLs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101956"/>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101956"/>
        <a:ext cx="2622079" cy="345600"/>
      </dsp:txXfrm>
    </dsp:sp>
    <dsp:sp modelId="{9553B6F7-226E-4662-91C3-7590D8E0CE18}">
      <dsp:nvSpPr>
        <dsp:cNvPr id="0" name=""/>
        <dsp:cNvSpPr/>
      </dsp:nvSpPr>
      <dsp:spPr>
        <a:xfrm>
          <a:off x="2689" y="447556"/>
          <a:ext cx="2622079" cy="389103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447556"/>
        <a:ext cx="2622079" cy="3891037"/>
      </dsp:txXfrm>
    </dsp:sp>
    <dsp:sp modelId="{63D06AB5-8830-4F7F-9A6E-C4329B1D62D1}">
      <dsp:nvSpPr>
        <dsp:cNvPr id="0" name=""/>
        <dsp:cNvSpPr/>
      </dsp:nvSpPr>
      <dsp:spPr>
        <a:xfrm>
          <a:off x="2991860" y="101956"/>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101956"/>
        <a:ext cx="2622079" cy="345600"/>
      </dsp:txXfrm>
    </dsp:sp>
    <dsp:sp modelId="{7E7D88DA-567E-4203-9D4B-61B5C42A1312}">
      <dsp:nvSpPr>
        <dsp:cNvPr id="0" name=""/>
        <dsp:cNvSpPr/>
      </dsp:nvSpPr>
      <dsp:spPr>
        <a:xfrm>
          <a:off x="2991860" y="447556"/>
          <a:ext cx="2622079" cy="3891037"/>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447556"/>
        <a:ext cx="2622079" cy="3891037"/>
      </dsp:txXfrm>
    </dsp:sp>
    <dsp:sp modelId="{7BA7E177-46C4-4AB4-9A3D-BA2D44A5BF14}">
      <dsp:nvSpPr>
        <dsp:cNvPr id="0" name=""/>
        <dsp:cNvSpPr/>
      </dsp:nvSpPr>
      <dsp:spPr>
        <a:xfrm>
          <a:off x="5981031" y="101956"/>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101956"/>
        <a:ext cx="2622079" cy="345600"/>
      </dsp:txXfrm>
    </dsp:sp>
    <dsp:sp modelId="{F636BF26-F30F-4A16-80D0-00850BE4B596}">
      <dsp:nvSpPr>
        <dsp:cNvPr id="0" name=""/>
        <dsp:cNvSpPr/>
      </dsp:nvSpPr>
      <dsp:spPr>
        <a:xfrm>
          <a:off x="5981031" y="447556"/>
          <a:ext cx="2622079" cy="3891037"/>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47556"/>
        <a:ext cx="2622079" cy="38910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21008</TotalTime>
  <Words>2177</Words>
  <Application>Microsoft Office PowerPoint</Application>
  <PresentationFormat>On-screen Show (16:9)</PresentationFormat>
  <Paragraphs>339</Paragraphs>
  <Slides>36</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Raleway</vt:lpstr>
      <vt:lpstr>Segoe UI</vt:lpstr>
      <vt:lpstr>Arial</vt:lpstr>
      <vt:lpstr>Lato</vt:lpstr>
      <vt:lpstr>Swiss</vt:lpstr>
      <vt:lpstr>Intro to Azure and Data Platforms</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Begin lab…</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82</cp:revision>
  <dcterms:created xsi:type="dcterms:W3CDTF">2019-01-02T02:35:54Z</dcterms:created>
  <dcterms:modified xsi:type="dcterms:W3CDTF">2024-08-27T13:26:58Z</dcterms:modified>
</cp:coreProperties>
</file>